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4" d="100"/>
          <a:sy n="84" d="100"/>
        </p:scale>
        <p:origin x="18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meera Yahia" userId="6be97779373c0d29" providerId="LiveId" clId="{E16AD24C-FD9F-46AE-96FC-27BC64B8F06E}"/>
    <pc:docChg chg="modSld">
      <pc:chgData name="Sameera Yahia" userId="6be97779373c0d29" providerId="LiveId" clId="{E16AD24C-FD9F-46AE-96FC-27BC64B8F06E}" dt="2024-03-30T18:45:15.969" v="0" actId="20577"/>
      <pc:docMkLst>
        <pc:docMk/>
      </pc:docMkLst>
      <pc:sldChg chg="modSp mod">
        <pc:chgData name="Sameera Yahia" userId="6be97779373c0d29" providerId="LiveId" clId="{E16AD24C-FD9F-46AE-96FC-27BC64B8F06E}" dt="2024-03-30T18:45:15.969" v="0" actId="20577"/>
        <pc:sldMkLst>
          <pc:docMk/>
          <pc:sldMk cId="867920206" sldId="258"/>
        </pc:sldMkLst>
        <pc:spChg chg="mod">
          <ac:chgData name="Sameera Yahia" userId="6be97779373c0d29" providerId="LiveId" clId="{E16AD24C-FD9F-46AE-96FC-27BC64B8F06E}" dt="2024-03-30T18:45:15.969" v="0" actId="20577"/>
          <ac:spMkLst>
            <pc:docMk/>
            <pc:sldMk cId="867920206" sldId="258"/>
            <ac:spMk id="2" creationId="{2079967C-B09D-7433-BB21-7B458BFA9B8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551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331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4001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66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98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431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575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3/30/2024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833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3/30/2024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78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3/30/2024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186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007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390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49936F-FCCC-4BC1-993D-12843274B94E}" type="datetimeFigureOut">
              <a:rPr lang="en-US" smtClean="0"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543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extBox 35">
            <a:extLst>
              <a:ext uri="{FF2B5EF4-FFF2-40B4-BE49-F238E27FC236}">
                <a16:creationId xmlns:a16="http://schemas.microsoft.com/office/drawing/2014/main" id="{1381A3C9-9A27-C245-BC97-44A3E2EBAE60}"/>
              </a:ext>
            </a:extLst>
          </p:cNvPr>
          <p:cNvSpPr txBox="1"/>
          <p:nvPr/>
        </p:nvSpPr>
        <p:spPr>
          <a:xfrm>
            <a:off x="9886819" y="382448"/>
            <a:ext cx="17972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ar-AE" sz="2400" b="1" dirty="0"/>
              <a:t>الواجب المنزلي </a:t>
            </a:r>
            <a:endParaRPr lang="en-US" sz="2400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079967C-B09D-7433-BB21-7B458BFA9B82}"/>
              </a:ext>
            </a:extLst>
          </p:cNvPr>
          <p:cNvSpPr txBox="1"/>
          <p:nvPr/>
        </p:nvSpPr>
        <p:spPr>
          <a:xfrm>
            <a:off x="4235570" y="1906438"/>
            <a:ext cx="7203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dirty="0"/>
              <a:t>صنع أساور أو ميدالية من أدوات الحلي والإكسسوارات في المنزل (الخرز )</a:t>
            </a:r>
            <a:endParaRPr lang="en-AE" dirty="0"/>
          </a:p>
        </p:txBody>
      </p:sp>
      <p:pic>
        <p:nvPicPr>
          <p:cNvPr id="1026" name="Picture 2" descr="5 إكسسوارات شتوية موضة فى 2021.. مجوهرات هاند ميد وجوارب طويلة - اليوم  السابع">
            <a:extLst>
              <a:ext uri="{FF2B5EF4-FFF2-40B4-BE49-F238E27FC236}">
                <a16:creationId xmlns:a16="http://schemas.microsoft.com/office/drawing/2014/main" id="{1E52A32D-9FFE-4A6D-9A75-C29A024DC7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0645" y="2762489"/>
            <a:ext cx="3333750" cy="2552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79202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faultSectionNames xmlns="0860e916-1933-4f54-bf75-902e7a9d18bb" xsi:nil="true"/>
    <Has_Teacher_Only_SectionGroup xmlns="0860e916-1933-4f54-bf75-902e7a9d18bb" xsi:nil="true"/>
    <NotebookType xmlns="0860e916-1933-4f54-bf75-902e7a9d18bb" xsi:nil="true"/>
    <Is_Collaboration_Space_Locked xmlns="0860e916-1933-4f54-bf75-902e7a9d18bb" xsi:nil="true"/>
    <_activity xmlns="0860e916-1933-4f54-bf75-902e7a9d18bb" xsi:nil="true"/>
    <FolderType xmlns="0860e916-1933-4f54-bf75-902e7a9d18bb" xsi:nil="true"/>
    <Owner xmlns="0860e916-1933-4f54-bf75-902e7a9d18bb">
      <UserInfo>
        <DisplayName/>
        <AccountId xsi:nil="true"/>
        <AccountType/>
      </UserInfo>
    </Owner>
    <Teachers xmlns="0860e916-1933-4f54-bf75-902e7a9d18bb">
      <UserInfo>
        <DisplayName/>
        <AccountId xsi:nil="true"/>
        <AccountType/>
      </UserInfo>
    </Teachers>
    <Distribution_Groups xmlns="0860e916-1933-4f54-bf75-902e7a9d18bb" xsi:nil="true"/>
    <Invited_Teachers xmlns="0860e916-1933-4f54-bf75-902e7a9d18bb" xsi:nil="true"/>
    <IsNotebookLocked xmlns="0860e916-1933-4f54-bf75-902e7a9d18bb" xsi:nil="true"/>
    <AppVersion xmlns="0860e916-1933-4f54-bf75-902e7a9d18bb" xsi:nil="true"/>
    <TeamsChannelId xmlns="0860e916-1933-4f54-bf75-902e7a9d18bb" xsi:nil="true"/>
    <Invited_Students xmlns="0860e916-1933-4f54-bf75-902e7a9d18bb" xsi:nil="true"/>
    <Templates xmlns="0860e916-1933-4f54-bf75-902e7a9d18bb" xsi:nil="true"/>
    <Self_Registration_Enabled xmlns="0860e916-1933-4f54-bf75-902e7a9d18bb" xsi:nil="true"/>
    <CultureName xmlns="0860e916-1933-4f54-bf75-902e7a9d18bb" xsi:nil="true"/>
    <Students xmlns="0860e916-1933-4f54-bf75-902e7a9d18bb">
      <UserInfo>
        <DisplayName/>
        <AccountId xsi:nil="true"/>
        <AccountType/>
      </UserInfo>
    </Students>
    <LMS_Mappings xmlns="0860e916-1933-4f54-bf75-902e7a9d18bb" xsi:nil="true"/>
    <Math_Settings xmlns="0860e916-1933-4f54-bf75-902e7a9d18bb" xsi:nil="true"/>
    <Student_Groups xmlns="0860e916-1933-4f54-bf75-902e7a9d18bb">
      <UserInfo>
        <DisplayName/>
        <AccountId xsi:nil="true"/>
        <AccountType/>
      </UserInfo>
    </Student_Group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F0A00B7A297B40A126585C06040BF9" ma:contentTypeVersion="35" ma:contentTypeDescription="Create a new document." ma:contentTypeScope="" ma:versionID="2ddfac1e7fef6f9eac1388f6f20497de">
  <xsd:schema xmlns:xsd="http://www.w3.org/2001/XMLSchema" xmlns:xs="http://www.w3.org/2001/XMLSchema" xmlns:p="http://schemas.microsoft.com/office/2006/metadata/properties" xmlns:ns3="0860e916-1933-4f54-bf75-902e7a9d18bb" xmlns:ns4="c1803469-1359-4921-b8b2-4aa11e6de6e4" targetNamespace="http://schemas.microsoft.com/office/2006/metadata/properties" ma:root="true" ma:fieldsID="576f1197e9d1da43de699ee67ed933dc" ns3:_="" ns4:_="">
    <xsd:import namespace="0860e916-1933-4f54-bf75-902e7a9d18bb"/>
    <xsd:import namespace="c1803469-1359-4921-b8b2-4aa11e6de6e4"/>
    <xsd:element name="properties">
      <xsd:complexType>
        <xsd:sequence>
          <xsd:element name="documentManagement">
            <xsd:complexType>
              <xsd:all>
                <xsd:element ref="ns3:NotebookType" minOccurs="0"/>
                <xsd:element ref="ns3:FolderType" minOccurs="0"/>
                <xsd:element ref="ns3:CultureName" minOccurs="0"/>
                <xsd:element ref="ns3:AppVersion" minOccurs="0"/>
                <xsd:element ref="ns3:TeamsChannelId" minOccurs="0"/>
                <xsd:element ref="ns3:Owner" minOccurs="0"/>
                <xsd:element ref="ns3:Math_Settings" minOccurs="0"/>
                <xsd:element ref="ns3:DefaultSectionNames" minOccurs="0"/>
                <xsd:element ref="ns3:Templates" minOccurs="0"/>
                <xsd:element ref="ns3:Teachers" minOccurs="0"/>
                <xsd:element ref="ns3:Students" minOccurs="0"/>
                <xsd:element ref="ns3:Student_Groups" minOccurs="0"/>
                <xsd:element ref="ns3:Distribution_Groups" minOccurs="0"/>
                <xsd:element ref="ns3:LMS_Mapping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3:Is_Collaboration_Space_Locked" minOccurs="0"/>
                <xsd:element ref="ns3:IsNotebookLocked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LengthInSeconds" minOccurs="0"/>
                <xsd:element ref="ns3:_activity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60e916-1933-4f54-bf75-902e7a9d18bb" elementFormDefault="qualified">
    <xsd:import namespace="http://schemas.microsoft.com/office/2006/documentManagement/types"/>
    <xsd:import namespace="http://schemas.microsoft.com/office/infopath/2007/PartnerControls"/>
    <xsd:element name="NotebookType" ma:index="8" nillable="true" ma:displayName="Notebook Type" ma:internalName="NotebookType">
      <xsd:simpleType>
        <xsd:restriction base="dms:Text"/>
      </xsd:simpleType>
    </xsd:element>
    <xsd:element name="FolderType" ma:index="9" nillable="true" ma:displayName="Folder Type" ma:internalName="FolderType">
      <xsd:simpleType>
        <xsd:restriction base="dms:Text"/>
      </xsd:simpleType>
    </xsd:element>
    <xsd:element name="CultureName" ma:index="10" nillable="true" ma:displayName="Culture Name" ma:internalName="CultureName">
      <xsd:simpleType>
        <xsd:restriction base="dms:Text"/>
      </xsd:simpleType>
    </xsd:element>
    <xsd:element name="AppVersion" ma:index="11" nillable="true" ma:displayName="App Version" ma:internalName="AppVersion">
      <xsd:simpleType>
        <xsd:restriction base="dms:Text"/>
      </xsd:simpleType>
    </xsd:element>
    <xsd:element name="TeamsChannelId" ma:index="12" nillable="true" ma:displayName="Teams Channel Id" ma:internalName="TeamsChannelId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14" nillable="true" ma:displayName="Math Settings" ma:internalName="Math_Settings">
      <xsd:simpleType>
        <xsd:restriction base="dms:Text"/>
      </xsd:simpleType>
    </xsd:element>
    <xsd:element name="DefaultSectionNames" ma:index="15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6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17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8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19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20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21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Teachers" ma:index="22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3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4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5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6" nillable="true" ma:displayName="Is Collaboration Space Locked" ma:internalName="Is_Collaboration_Space_Locked">
      <xsd:simpleType>
        <xsd:restriction base="dms:Boolean"/>
      </xsd:simpleType>
    </xsd:element>
    <xsd:element name="IsNotebookLocked" ma:index="27" nillable="true" ma:displayName="Is Notebook Locked" ma:internalName="IsNotebookLocked">
      <xsd:simpleType>
        <xsd:restriction base="dms:Boolean"/>
      </xsd:simpleType>
    </xsd:element>
    <xsd:element name="MediaServiceMetadata" ma:index="3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3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3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35" nillable="true" ma:displayName="Tags" ma:internalName="MediaServiceAutoTags" ma:readOnly="true">
      <xsd:simpleType>
        <xsd:restriction base="dms:Text"/>
      </xsd:simpleType>
    </xsd:element>
    <xsd:element name="MediaServiceDateTaken" ma:index="36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3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3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40" nillable="true" ma:displayName="Length (seconds)" ma:internalName="MediaLengthInSeconds" ma:readOnly="true">
      <xsd:simpleType>
        <xsd:restriction base="dms:Unknown"/>
      </xsd:simpleType>
    </xsd:element>
    <xsd:element name="_activity" ma:index="41" nillable="true" ma:displayName="_activity" ma:hidden="true" ma:internalName="_activity">
      <xsd:simpleType>
        <xsd:restriction base="dms:Note"/>
      </xsd:simpleType>
    </xsd:element>
    <xsd:element name="MediaServiceSearchProperties" ma:index="4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803469-1359-4921-b8b2-4aa11e6de6e4" elementFormDefault="qualified">
    <xsd:import namespace="http://schemas.microsoft.com/office/2006/documentManagement/types"/>
    <xsd:import namespace="http://schemas.microsoft.com/office/infopath/2007/PartnerControls"/>
    <xsd:element name="SharedWithUsers" ma:index="2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3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B0FA152-9829-4567-AB4E-4EA18F0D773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F3B7C58-FF97-49DE-81B2-B1FEEBA57D45}">
  <ds:schemaRefs>
    <ds:schemaRef ds:uri="http://schemas.microsoft.com/office/2006/metadata/properties"/>
    <ds:schemaRef ds:uri="0860e916-1933-4f54-bf75-902e7a9d18bb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c1803469-1359-4921-b8b2-4aa11e6de6e4"/>
    <ds:schemaRef ds:uri="http://purl.org/dc/elements/1.1/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432C7810-CDFF-4E39-A431-ABE5F7E8344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60e916-1933-4f54-bf75-902e7a9d18bb"/>
    <ds:schemaRef ds:uri="c1803469-1359-4921-b8b2-4aa11e6de6e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15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AYSHA SAEED HAMAD AL SHAMSI</dc:creator>
  <cp:lastModifiedBy>MEEAD AHMED OBAID ALTENEIJI</cp:lastModifiedBy>
  <cp:revision>4</cp:revision>
  <dcterms:created xsi:type="dcterms:W3CDTF">2023-06-15T05:18:53Z</dcterms:created>
  <dcterms:modified xsi:type="dcterms:W3CDTF">2024-03-31T05:28:38Z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0x01010020F0A00B7A297B40A126585C06040BF9</vt:lpwstr>
  </property>
</Properties>
</file>